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</p:sldIdLst>
  <p:sldSz cy="18288000" cx="10287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ExtraBold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2">
          <p15:clr>
            <a:srgbClr val="747775"/>
          </p15:clr>
        </p15:guide>
        <p15:guide id="2" pos="5968">
          <p15:clr>
            <a:srgbClr val="747775"/>
          </p15:clr>
        </p15:guide>
        <p15:guide id="3" pos="108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2"/>
        <p:guide pos="5968"/>
        <p:guide pos="108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ExtraBold-boldItalic.fntdata"/><Relationship Id="rId12" Type="http://schemas.openxmlformats.org/officeDocument/2006/relationships/font" Target="fonts/Montserrat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915" y="685800"/>
            <a:ext cx="19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4357d219d_0_0:notes"/>
          <p:cNvSpPr/>
          <p:nvPr>
            <p:ph idx="2" type="sldImg"/>
          </p:nvPr>
        </p:nvSpPr>
        <p:spPr>
          <a:xfrm>
            <a:off x="2464915" y="685800"/>
            <a:ext cx="19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4357d2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565e25ae6_0_6:notes"/>
          <p:cNvSpPr/>
          <p:nvPr>
            <p:ph idx="2" type="sldImg"/>
          </p:nvPr>
        </p:nvSpPr>
        <p:spPr>
          <a:xfrm>
            <a:off x="2464915" y="685800"/>
            <a:ext cx="19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565e25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2647378"/>
            <a:ext cx="9585600" cy="7298400"/>
          </a:xfrm>
          <a:prstGeom prst="rect">
            <a:avLst/>
          </a:prstGeom>
        </p:spPr>
        <p:txBody>
          <a:bodyPr anchorCtr="0" anchor="b" bIns="162025" lIns="162025" spcFirstLastPara="1" rIns="162025" wrap="square" tIns="162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10076889"/>
            <a:ext cx="9585600" cy="28182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3932889"/>
            <a:ext cx="9585600" cy="6981900"/>
          </a:xfrm>
          <a:prstGeom prst="rect">
            <a:avLst/>
          </a:prstGeom>
        </p:spPr>
        <p:txBody>
          <a:bodyPr anchorCtr="0" anchor="b" bIns="162025" lIns="162025" spcFirstLastPara="1" rIns="162025" wrap="square" tIns="162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11207911"/>
            <a:ext cx="9585600" cy="46251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Photos">
  <p:cSld name="with Photo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3327202" y="4783667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2" name="Google Shape;52;p13"/>
          <p:cNvSpPr/>
          <p:nvPr>
            <p:ph idx="3" type="pic"/>
          </p:nvPr>
        </p:nvSpPr>
        <p:spPr>
          <a:xfrm>
            <a:off x="4375190" y="4783667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3" name="Google Shape;53;p13"/>
          <p:cNvSpPr/>
          <p:nvPr>
            <p:ph idx="4" type="pic"/>
          </p:nvPr>
        </p:nvSpPr>
        <p:spPr>
          <a:xfrm>
            <a:off x="5423178" y="4783667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4" name="Google Shape;54;p13"/>
          <p:cNvSpPr/>
          <p:nvPr>
            <p:ph idx="5" type="pic"/>
          </p:nvPr>
        </p:nvSpPr>
        <p:spPr>
          <a:xfrm>
            <a:off x="6471166" y="4783667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5" name="Google Shape;55;p13"/>
          <p:cNvSpPr/>
          <p:nvPr>
            <p:ph idx="6" type="pic"/>
          </p:nvPr>
        </p:nvSpPr>
        <p:spPr>
          <a:xfrm>
            <a:off x="3327202" y="8030633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6" name="Google Shape;56;p13"/>
          <p:cNvSpPr/>
          <p:nvPr>
            <p:ph idx="7" type="pic"/>
          </p:nvPr>
        </p:nvSpPr>
        <p:spPr>
          <a:xfrm>
            <a:off x="4375190" y="8030633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7" name="Google Shape;57;p13"/>
          <p:cNvSpPr/>
          <p:nvPr>
            <p:ph idx="8" type="pic"/>
          </p:nvPr>
        </p:nvSpPr>
        <p:spPr>
          <a:xfrm>
            <a:off x="5423178" y="8030633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8" name="Google Shape;58;p13"/>
          <p:cNvSpPr/>
          <p:nvPr>
            <p:ph idx="9" type="pic"/>
          </p:nvPr>
        </p:nvSpPr>
        <p:spPr>
          <a:xfrm>
            <a:off x="6471166" y="8030633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9" name="Google Shape;59;p13"/>
          <p:cNvSpPr/>
          <p:nvPr>
            <p:ph idx="13" type="pic"/>
          </p:nvPr>
        </p:nvSpPr>
        <p:spPr>
          <a:xfrm>
            <a:off x="3327202" y="11308080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0" name="Google Shape;60;p13"/>
          <p:cNvSpPr/>
          <p:nvPr>
            <p:ph idx="14" type="pic"/>
          </p:nvPr>
        </p:nvSpPr>
        <p:spPr>
          <a:xfrm>
            <a:off x="4375190" y="11308080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1" name="Google Shape;61;p13"/>
          <p:cNvSpPr/>
          <p:nvPr>
            <p:ph idx="15" type="pic"/>
          </p:nvPr>
        </p:nvSpPr>
        <p:spPr>
          <a:xfrm>
            <a:off x="5423178" y="11308080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2" name="Google Shape;62;p13"/>
          <p:cNvSpPr/>
          <p:nvPr>
            <p:ph idx="16" type="pic"/>
          </p:nvPr>
        </p:nvSpPr>
        <p:spPr>
          <a:xfrm>
            <a:off x="6471166" y="11308080"/>
            <a:ext cx="654000" cy="6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7647467"/>
            <a:ext cx="9585600" cy="29928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4097689"/>
            <a:ext cx="9585600" cy="121467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4097689"/>
            <a:ext cx="4500000" cy="121467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4097689"/>
            <a:ext cx="4500000" cy="121467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975467"/>
            <a:ext cx="3159000" cy="2687100"/>
          </a:xfrm>
          <a:prstGeom prst="rect">
            <a:avLst/>
          </a:prstGeom>
        </p:spPr>
        <p:txBody>
          <a:bodyPr anchorCtr="0" anchor="b" bIns="162025" lIns="162025" spcFirstLastPara="1" rIns="162025" wrap="square" tIns="162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4940800"/>
            <a:ext cx="3159000" cy="113052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1600533"/>
            <a:ext cx="7164000" cy="145449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444"/>
            <a:ext cx="5143800" cy="1828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2025" lIns="162025" spcFirstLastPara="1" rIns="162025" wrap="square" tIns="162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4384622"/>
            <a:ext cx="4550700" cy="5270100"/>
          </a:xfrm>
          <a:prstGeom prst="rect">
            <a:avLst/>
          </a:prstGeom>
        </p:spPr>
        <p:txBody>
          <a:bodyPr anchorCtr="0" anchor="b" bIns="162025" lIns="162025" spcFirstLastPara="1" rIns="162025" wrap="square" tIns="162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9966489"/>
            <a:ext cx="4550700" cy="4391400"/>
          </a:xfrm>
          <a:prstGeom prst="rect">
            <a:avLst/>
          </a:prstGeom>
        </p:spPr>
        <p:txBody>
          <a:bodyPr anchorCtr="0" anchor="t" bIns="162025" lIns="162025" spcFirstLastPara="1" rIns="162025" wrap="square" tIns="162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2574489"/>
            <a:ext cx="4317000" cy="131382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15042044"/>
            <a:ext cx="6749100" cy="21513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025" lIns="162025" spcFirstLastPara="1" rIns="162025" wrap="square" tIns="162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4097689"/>
            <a:ext cx="9585600" cy="12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025" lIns="162025" spcFirstLastPara="1" rIns="162025" wrap="square" tIns="162025">
            <a:norm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25" lIns="162025" spcFirstLastPara="1" rIns="162025" wrap="square" tIns="162025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13172100"/>
            <a:ext cx="10287000" cy="5115900"/>
          </a:xfrm>
          <a:prstGeom prst="rect">
            <a:avLst/>
          </a:prstGeom>
          <a:solidFill>
            <a:srgbClr val="FCD592"/>
          </a:solidFill>
          <a:ln>
            <a:noFill/>
          </a:ln>
        </p:spPr>
        <p:txBody>
          <a:bodyPr anchorCtr="0" anchor="ctr" bIns="162025" lIns="162025" spcFirstLastPara="1" rIns="162025" wrap="square" tIns="162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0"/>
            <a:ext cx="10363201" cy="1360501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939150" y="14181602"/>
            <a:ext cx="5370900" cy="4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025" lIns="162025" spcFirstLastPara="1" rIns="162025" wrap="square" tIns="162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100">
                <a:solidFill>
                  <a:srgbClr val="005D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¡Practiquemos</a:t>
            </a:r>
            <a:endParaRPr sz="5100">
              <a:solidFill>
                <a:srgbClr val="005D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100">
                <a:solidFill>
                  <a:srgbClr val="005D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nuestras</a:t>
            </a:r>
            <a:endParaRPr sz="5100">
              <a:solidFill>
                <a:srgbClr val="005D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100">
                <a:solidFill>
                  <a:srgbClr val="005D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habilidades</a:t>
            </a:r>
            <a:endParaRPr sz="5100">
              <a:solidFill>
                <a:srgbClr val="005D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100">
                <a:solidFill>
                  <a:srgbClr val="005D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tecnológicas!</a:t>
            </a:r>
            <a:endParaRPr sz="12900">
              <a:solidFill>
                <a:srgbClr val="005D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814" y="1"/>
            <a:ext cx="8371537" cy="18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750" y="14529913"/>
            <a:ext cx="2736200" cy="24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1225" y="11740575"/>
            <a:ext cx="2084874" cy="9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10287000" cy="18288000"/>
          </a:xfrm>
          <a:prstGeom prst="rect">
            <a:avLst/>
          </a:prstGeom>
          <a:solidFill>
            <a:srgbClr val="FCD592"/>
          </a:solidFill>
          <a:ln>
            <a:noFill/>
          </a:ln>
        </p:spPr>
        <p:txBody>
          <a:bodyPr anchorCtr="0" anchor="ctr" bIns="162025" lIns="162025" spcFirstLastPara="1" rIns="162025" wrap="square" tIns="162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625" y="7301925"/>
            <a:ext cx="1854299" cy="16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9487" y="16372550"/>
            <a:ext cx="751175" cy="1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544750" y="3025713"/>
            <a:ext cx="7464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Hoy, queremos invitarlos a practicar a enviar </a:t>
            </a:r>
            <a:r>
              <a:rPr b="1" lang="es" sz="3200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audios por WhatsApp,</a:t>
            </a:r>
            <a:r>
              <a:rPr lang="es" sz="3200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 así que los invitamos a que en un audio nos cuenten un poco de ustedes, por ejemplo: </a:t>
            </a:r>
            <a:endParaRPr sz="3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000" y="7301925"/>
            <a:ext cx="6849550" cy="816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9100" y="6986886"/>
            <a:ext cx="3083325" cy="61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8950" y="9255994"/>
            <a:ext cx="442575" cy="4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2826950" y="9128900"/>
            <a:ext cx="53574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Su edad.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Con quién viven.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Si tienen mascotas.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832600" y="13102150"/>
            <a:ext cx="53574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¡Y un dato curioso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que no sepamos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de ustedes!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826950" y="10820800"/>
            <a:ext cx="5357400" cy="23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Qué es lo que más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les gusta buscar, ver o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escuchar en su celular</a:t>
            </a:r>
            <a:endParaRPr sz="33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y en internet.</a:t>
            </a:r>
            <a:endParaRPr sz="3700">
              <a:solidFill>
                <a:schemeClr val="dk2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8950" y="9774469"/>
            <a:ext cx="442575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8950" y="10292944"/>
            <a:ext cx="442575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8950" y="10923669"/>
            <a:ext cx="442575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8950" y="13149719"/>
            <a:ext cx="442575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8943" y="9255993"/>
            <a:ext cx="370098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5181" y="9774468"/>
            <a:ext cx="370098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5181" y="10292943"/>
            <a:ext cx="370098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5168" y="10923668"/>
            <a:ext cx="370098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5181" y="13149718"/>
            <a:ext cx="370098" cy="4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463" y="8038165"/>
            <a:ext cx="971074" cy="8518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4495956" y="8076567"/>
            <a:ext cx="23931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Audios por</a:t>
            </a:r>
            <a:endParaRPr sz="29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WhatsApp</a:t>
            </a:r>
            <a:endParaRPr sz="2800">
              <a:solidFill>
                <a:srgbClr val="222222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744400" y="58800"/>
            <a:ext cx="63975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025" lIns="162025" spcFirstLastPara="1" rIns="162025" wrap="square" tIns="1620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5D7A"/>
                </a:solidFill>
                <a:latin typeface="Montserrat"/>
                <a:ea typeface="Montserrat"/>
                <a:cs typeface="Montserrat"/>
                <a:sym typeface="Montserrat"/>
              </a:rPr>
              <a:t>Audios por WhatsApp</a:t>
            </a:r>
            <a:endParaRPr b="1" sz="1800">
              <a:solidFill>
                <a:srgbClr val="005D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511909" y="-7"/>
            <a:ext cx="2070900" cy="555300"/>
          </a:xfrm>
          <a:prstGeom prst="rect">
            <a:avLst/>
          </a:prstGeom>
          <a:solidFill>
            <a:srgbClr val="913A20"/>
          </a:solidFill>
          <a:ln>
            <a:noFill/>
          </a:ln>
        </p:spPr>
        <p:txBody>
          <a:bodyPr anchorCtr="0" anchor="ctr" bIns="162025" lIns="162025" spcFirstLastPara="1" rIns="162025" wrap="square" tIns="162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